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28" y="2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EA5D-D8EE-484C-A1EB-C51ED9CCC49E}" type="datetimeFigureOut">
              <a:rPr lang="en-US" smtClean="0"/>
              <a:t>9/16/11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FAB8-6396-B149-87A0-42F2D9C9F1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842"/>
            <a:ext cx="2948458" cy="2551550"/>
          </a:xfrm>
          <a:prstGeom prst="rect">
            <a:avLst/>
          </a:prstGeom>
        </p:spPr>
      </p:pic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6708"/>
            <a:ext cx="3607400" cy="3948640"/>
          </a:xfrm>
          <a:prstGeom prst="rect">
            <a:avLst/>
          </a:prstGeom>
        </p:spPr>
      </p:pic>
      <p:pic>
        <p:nvPicPr>
          <p:cNvPr id="6" name="Picture 5" descr="Picture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6495348"/>
            <a:ext cx="3504159" cy="2648652"/>
          </a:xfrm>
          <a:prstGeom prst="rect">
            <a:avLst/>
          </a:prstGeom>
        </p:spPr>
      </p:pic>
      <p:pic>
        <p:nvPicPr>
          <p:cNvPr id="7" name="Picture 6" descr="Picture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4160" y="2928046"/>
            <a:ext cx="3218189" cy="3567302"/>
          </a:xfrm>
          <a:prstGeom prst="rect">
            <a:avLst/>
          </a:prstGeom>
        </p:spPr>
      </p:pic>
      <p:pic>
        <p:nvPicPr>
          <p:cNvPr id="8" name="Picture 7" descr="Picture 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4160" y="6495348"/>
            <a:ext cx="3345001" cy="25785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Winick</dc:creator>
  <cp:lastModifiedBy>Kate Winick</cp:lastModifiedBy>
  <cp:revision>1</cp:revision>
  <dcterms:created xsi:type="dcterms:W3CDTF">2011-09-16T22:16:16Z</dcterms:created>
  <dcterms:modified xsi:type="dcterms:W3CDTF">2011-09-16T22:26:30Z</dcterms:modified>
</cp:coreProperties>
</file>